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media/audio3.bin" ContentType="audio/unknown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media/audio4.bin" ContentType="audio/unknown"/>
  <Override PartName="/ppt/media/audio5.bin" ContentType="audio/unknown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media/audio7.bin" ContentType="audio/unknown"/>
  <Default Extension="bin" ContentType="application/vnd.openxmlformats-officedocument.presentationml.printerSettings"/>
  <Default Extension="rels" ContentType="application/vnd.openxmlformats-package.relationships+xml"/>
  <Override PartName="/ppt/media/audio2.bin" ContentType="audio/unknown"/>
  <Override PartName="/ppt/media/audio6.bin" ContentType="audio/unknown"/>
  <Override PartName="/ppt/slides/slide6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20A62A94-C2B5-1E40-A21B-0EE0E403E3E6}" type="datetimeFigureOut">
              <a:rPr lang="en-US" smtClean="0"/>
              <a:t>9/6/12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DAABE0F-B786-5349-A098-E69E77DEA8B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3" Type="http://schemas.openxmlformats.org/officeDocument/2006/relationships/hyperlink" Target="https://sites.google.com/a/ncsu.edu/the-site-of-kaitlyn-a-kellehe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3.bin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bin"/><Relationship Id="rId3" Type="http://schemas.openxmlformats.org/officeDocument/2006/relationships/hyperlink" Target="http://www.xtranormal.com/watch/12767910/a-haunting-of-digital-media-the-soul-of-fiction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bin"/><Relationship Id="rId3" Type="http://schemas.openxmlformats.org/officeDocument/2006/relationships/hyperlink" Target="https://voicethread.com/share/2889814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bin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bin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u="sng" dirty="0" smtClean="0">
                <a:solidFill>
                  <a:schemeClr val="accent3"/>
                </a:solidFill>
                <a:latin typeface="Cracked"/>
                <a:cs typeface="Cracked"/>
              </a:rPr>
              <a:t>Digital footprint</a:t>
            </a:r>
            <a:endParaRPr lang="en-US" sz="7200" u="sng" dirty="0">
              <a:solidFill>
                <a:schemeClr val="accent3"/>
              </a:solidFill>
              <a:latin typeface="Cracked"/>
              <a:cs typeface="Cracke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racked"/>
                <a:cs typeface="Cracked"/>
              </a:rPr>
              <a:t>Tracing Kaitlyn Kelleher</a:t>
            </a:r>
            <a:endParaRPr lang="en-US" sz="2800" dirty="0">
              <a:solidFill>
                <a:srgbClr val="FF0000"/>
              </a:solidFill>
              <a:latin typeface="Cracked"/>
              <a:cs typeface="Cracked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ngo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u="sng" dirty="0" smtClean="0">
                <a:solidFill>
                  <a:srgbClr val="FFFF00"/>
                </a:solidFill>
                <a:latin typeface="Cracked"/>
                <a:cs typeface="Cracked"/>
              </a:rPr>
              <a:t>Her Wicked Ways of the Web Wide World</a:t>
            </a:r>
            <a:endParaRPr lang="en-US" sz="4800" u="sng" dirty="0">
              <a:solidFill>
                <a:srgbClr val="FFFF00"/>
              </a:solidFill>
              <a:latin typeface="Cracked"/>
              <a:cs typeface="Crack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  <a:latin typeface="Cracked"/>
                <a:cs typeface="Cracked"/>
              </a:rPr>
              <a:t>Facebook.com</a:t>
            </a:r>
            <a:endParaRPr lang="en-US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r>
              <a:rPr lang="en-US" dirty="0" err="1" smtClean="0">
                <a:solidFill>
                  <a:srgbClr val="FF6600"/>
                </a:solidFill>
                <a:latin typeface="Cracked"/>
                <a:cs typeface="Cracked"/>
              </a:rPr>
              <a:t>Twitter.com</a:t>
            </a:r>
            <a:endParaRPr lang="en-US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</a:rPr>
              <a:t>Web 2.0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Cracked"/>
                <a:cs typeface="Cracked"/>
              </a:rPr>
              <a:t>XtranOrmal.com</a:t>
            </a:r>
            <a:endParaRPr lang="en-US" dirty="0" smtClean="0">
              <a:solidFill>
                <a:srgbClr val="FF0000"/>
              </a:solidFill>
              <a:latin typeface="Cracked"/>
              <a:cs typeface="Cracked"/>
            </a:endParaRPr>
          </a:p>
          <a:p>
            <a:r>
              <a:rPr lang="en-US" dirty="0" err="1" smtClean="0">
                <a:solidFill>
                  <a:srgbClr val="FF0000"/>
                </a:solidFill>
                <a:latin typeface="Cracked"/>
                <a:cs typeface="Cracked"/>
              </a:rPr>
              <a:t>Voicethread.com</a:t>
            </a:r>
            <a:endParaRPr lang="en-US" dirty="0" smtClean="0">
              <a:solidFill>
                <a:srgbClr val="FF0000"/>
              </a:solidFill>
              <a:latin typeface="Cracked"/>
              <a:cs typeface="Cracked"/>
            </a:endParaRPr>
          </a:p>
          <a:p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</a:rPr>
              <a:t>Google </a:t>
            </a:r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</a:rPr>
              <a:t>site = </a:t>
            </a:r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  <a:hlinkClick r:id="rId3"/>
              </a:rPr>
              <a:t>https</a:t>
            </a:r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  <a:hlinkClick r:id="rId3"/>
              </a:rPr>
              <a:t>://sites.google.com/a/ncsu.edu/the-site-of-kaitlyn-a-kelleher</a:t>
            </a:r>
            <a:r>
              <a:rPr lang="en-US" dirty="0" smtClean="0">
                <a:solidFill>
                  <a:srgbClr val="FF6600"/>
                </a:solidFill>
                <a:latin typeface="Cracked"/>
                <a:cs typeface="Cracked"/>
                <a:hlinkClick r:id="rId3"/>
              </a:rPr>
              <a:t>/</a:t>
            </a:r>
            <a:endParaRPr lang="en-US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endParaRPr lang="en-US" dirty="0" smtClean="0">
              <a:solidFill>
                <a:srgbClr val="FF6600"/>
              </a:solidFill>
              <a:latin typeface="Cracked"/>
              <a:cs typeface="Cracked"/>
            </a:endParaRPr>
          </a:p>
        </p:txBody>
      </p:sp>
    </p:spTree>
  </p:cSld>
  <p:clrMapOvr>
    <a:masterClrMapping/>
  </p:clrMapOvr>
  <p:transition spd="slow">
    <p:zoom dir="in"/>
    <p:sndAc>
      <p:stSnd>
        <p:snd r:embed="rId2" name="Ooooh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err="1" smtClean="0">
                <a:solidFill>
                  <a:srgbClr val="FF0000"/>
                </a:solidFill>
                <a:latin typeface="Cracked"/>
                <a:cs typeface="Cracked"/>
              </a:rPr>
              <a:t>Facebook</a:t>
            </a:r>
            <a:r>
              <a:rPr lang="en-US" sz="5400" dirty="0" smtClean="0">
                <a:solidFill>
                  <a:srgbClr val="FF0000"/>
                </a:solidFill>
                <a:latin typeface="Cracked"/>
                <a:cs typeface="Cracked"/>
              </a:rPr>
              <a:t> photos and information:</a:t>
            </a:r>
            <a:br>
              <a:rPr lang="en-US" sz="5400" dirty="0" smtClean="0">
                <a:solidFill>
                  <a:srgbClr val="FF0000"/>
                </a:solidFill>
                <a:latin typeface="Cracked"/>
                <a:cs typeface="Cracked"/>
              </a:rPr>
            </a:br>
            <a:r>
              <a:rPr lang="en-US" sz="2400" dirty="0" smtClean="0">
                <a:solidFill>
                  <a:srgbClr val="FF6600"/>
                </a:solidFill>
                <a:latin typeface="Cracked"/>
                <a:cs typeface="Cracked"/>
              </a:rPr>
              <a:t>She face-paints at children’s birthday parties and enjoys 4-wheeling in the mountains while attending NCSU ‘</a:t>
            </a:r>
            <a:r>
              <a:rPr lang="en-US" sz="2400" dirty="0" err="1" smtClean="0">
                <a:solidFill>
                  <a:srgbClr val="FF6600"/>
                </a:solidFill>
                <a:latin typeface="Cracked"/>
                <a:cs typeface="Cracked"/>
              </a:rPr>
              <a:t>s</a:t>
            </a:r>
            <a:r>
              <a:rPr lang="en-US" sz="2400" dirty="0" smtClean="0">
                <a:solidFill>
                  <a:srgbClr val="FF6600"/>
                </a:solidFill>
                <a:latin typeface="Cracked"/>
                <a:cs typeface="Cracked"/>
              </a:rPr>
              <a:t> College of Education.</a:t>
            </a:r>
            <a:endParaRPr lang="en-US" sz="5400" dirty="0">
              <a:solidFill>
                <a:srgbClr val="FF6600"/>
              </a:solidFill>
              <a:latin typeface="Cracked"/>
              <a:cs typeface="Cracked"/>
            </a:endParaRPr>
          </a:p>
        </p:txBody>
      </p:sp>
      <p:pic>
        <p:nvPicPr>
          <p:cNvPr id="8" name="Content Placeholder 7" descr="IMG_0172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8158" b="-28158"/>
          <a:stretch>
            <a:fillRect/>
          </a:stretch>
        </p:blipFill>
        <p:spPr>
          <a:effectLst>
            <a:softEdge rad="342900"/>
          </a:effectLst>
        </p:spPr>
      </p:pic>
      <p:pic>
        <p:nvPicPr>
          <p:cNvPr id="9" name="Content Placeholder 8" descr="IMG_0241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-9799" r="-9799"/>
          <a:stretch>
            <a:fillRect/>
          </a:stretch>
        </p:blipFill>
        <p:spPr>
          <a:effectLst>
            <a:softEdge rad="304800"/>
          </a:effectLst>
        </p:spPr>
      </p:pic>
    </p:spTree>
  </p:cSld>
  <p:clrMapOvr>
    <a:masterClrMapping/>
  </p:clrMapOvr>
  <p:transition spd="slow">
    <p:zoom dir="in"/>
    <p:sndAc>
      <p:stSnd>
        <p:snd r:embed="rId2" name="Crowd Laugh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72786" y="1351672"/>
            <a:ext cx="8528683" cy="4192206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6600"/>
                </a:solidFill>
                <a:latin typeface="Cracked"/>
                <a:cs typeface="Cracked"/>
              </a:rPr>
              <a:t>A Haunting of Digital Media: The Soul of Fiction, by Kaitlyn Kelleher (username </a:t>
            </a:r>
            <a:r>
              <a:rPr lang="en-US" sz="4400" dirty="0" err="1" smtClean="0">
                <a:solidFill>
                  <a:srgbClr val="FF6600"/>
                </a:solidFill>
                <a:latin typeface="Cracked"/>
                <a:cs typeface="Cracked"/>
              </a:rPr>
              <a:t>kakelleh</a:t>
            </a:r>
            <a:r>
              <a:rPr lang="en-US" sz="4400" dirty="0" smtClean="0">
                <a:solidFill>
                  <a:srgbClr val="FF6600"/>
                </a:solidFill>
                <a:latin typeface="Cracked"/>
                <a:cs typeface="Cracked"/>
              </a:rPr>
              <a:t>)</a:t>
            </a:r>
          </a:p>
          <a:p>
            <a:endParaRPr lang="en-US" sz="4400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r>
              <a:rPr lang="en-US" sz="4400" dirty="0" smtClean="0">
                <a:solidFill>
                  <a:srgbClr val="FF0000"/>
                </a:solidFill>
                <a:latin typeface="Cracked"/>
                <a:cs typeface="Cracked"/>
                <a:hlinkClick r:id="rId3"/>
              </a:rPr>
              <a:t>http://www.xtranormal.com/watch/12767910/a-haunting-of-digital-media-the-soul-of-</a:t>
            </a:r>
            <a:r>
              <a:rPr lang="en-US" sz="4400" dirty="0" smtClean="0">
                <a:solidFill>
                  <a:srgbClr val="FF0000"/>
                </a:solidFill>
                <a:latin typeface="Cracked"/>
                <a:cs typeface="Cracked"/>
                <a:hlinkClick r:id="rId3"/>
              </a:rPr>
              <a:t>fiction</a:t>
            </a:r>
            <a:endParaRPr lang="en-US" sz="4400" dirty="0" smtClean="0">
              <a:solidFill>
                <a:srgbClr val="FF0000"/>
              </a:solidFill>
              <a:latin typeface="Cracked"/>
              <a:cs typeface="Cracked"/>
            </a:endParaRPr>
          </a:p>
          <a:p>
            <a:endParaRPr lang="en-US" sz="4400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endParaRPr lang="en-US" sz="4400" dirty="0" smtClean="0">
              <a:solidFill>
                <a:schemeClr val="accent6">
                  <a:lumMod val="60000"/>
                  <a:lumOff val="40000"/>
                </a:schemeClr>
              </a:solidFill>
              <a:latin typeface="Cracked"/>
              <a:cs typeface="Cracked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err="1" smtClean="0">
                <a:solidFill>
                  <a:srgbClr val="FF0000"/>
                </a:solidFill>
                <a:latin typeface="Cracked"/>
                <a:cs typeface="Cracked"/>
              </a:rPr>
              <a:t>Xtranormal.com</a:t>
            </a:r>
            <a:endParaRPr lang="en-US" sz="4800" dirty="0">
              <a:solidFill>
                <a:srgbClr val="FF0000"/>
              </a:solidFill>
              <a:latin typeface="Cracked"/>
              <a:cs typeface="Cracked"/>
            </a:endParaRPr>
          </a:p>
        </p:txBody>
      </p:sp>
    </p:spTree>
  </p:cSld>
  <p:clrMapOvr>
    <a:masterClrMapping/>
  </p:clrMapOvr>
  <p:transition spd="slow">
    <p:zoom dir="in"/>
    <p:sndAc>
      <p:stSnd>
        <p:snd r:embed="rId2" name="Pong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06901" y="1351672"/>
            <a:ext cx="7265563" cy="4451786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6600"/>
                </a:solidFill>
                <a:latin typeface="Cracked"/>
                <a:cs typeface="Cracked"/>
              </a:rPr>
              <a:t>My Digital Story: A Reading Autobiography, by Kaitlyn Kelleher</a:t>
            </a:r>
          </a:p>
          <a:p>
            <a:endParaRPr lang="en-US" sz="4400" dirty="0" smtClean="0">
              <a:solidFill>
                <a:srgbClr val="FF6600"/>
              </a:solidFill>
              <a:latin typeface="Cracked"/>
              <a:cs typeface="Cracked"/>
            </a:endParaRPr>
          </a:p>
          <a:p>
            <a:r>
              <a:rPr lang="en-US" sz="4400" dirty="0" smtClean="0">
                <a:solidFill>
                  <a:srgbClr val="FFFF00"/>
                </a:solidFill>
                <a:latin typeface="Cracked"/>
                <a:cs typeface="Cracked"/>
                <a:hlinkClick r:id="rId3"/>
              </a:rPr>
              <a:t>https://voicethread.com/share/2889814</a:t>
            </a:r>
            <a:r>
              <a:rPr lang="en-US" sz="4400" dirty="0" smtClean="0">
                <a:solidFill>
                  <a:srgbClr val="FFFF00"/>
                </a:solidFill>
                <a:latin typeface="Cracked"/>
                <a:cs typeface="Cracked"/>
                <a:hlinkClick r:id="rId3"/>
              </a:rPr>
              <a:t>/</a:t>
            </a:r>
            <a:endParaRPr lang="en-US" sz="4400" dirty="0" smtClean="0">
              <a:solidFill>
                <a:srgbClr val="FFFF00"/>
              </a:solidFill>
              <a:latin typeface="Cracked"/>
              <a:cs typeface="Cracked"/>
            </a:endParaRPr>
          </a:p>
          <a:p>
            <a:endParaRPr lang="en-US" sz="4400" dirty="0">
              <a:solidFill>
                <a:srgbClr val="FFFF00"/>
              </a:solidFill>
              <a:latin typeface="Cracked"/>
              <a:cs typeface="Cracked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err="1" smtClean="0">
                <a:solidFill>
                  <a:srgbClr val="FF0000"/>
                </a:solidFill>
                <a:latin typeface="Cracked"/>
                <a:cs typeface="Cracked"/>
              </a:rPr>
              <a:t>Voicethread.com</a:t>
            </a:r>
            <a:endParaRPr lang="en-US" sz="6000" dirty="0">
              <a:solidFill>
                <a:srgbClr val="FF0000"/>
              </a:solidFill>
              <a:latin typeface="Cracked"/>
              <a:cs typeface="Cracked"/>
            </a:endParaRPr>
          </a:p>
        </p:txBody>
      </p:sp>
    </p:spTree>
  </p:cSld>
  <p:clrMapOvr>
    <a:masterClrMapping/>
  </p:clrMapOvr>
  <p:transition spd="slow">
    <p:zoom dir="in"/>
    <p:sndAc>
      <p:stSnd>
        <p:snd r:embed="rId2" name="Typewriter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FF0000"/>
                </a:solidFill>
                <a:latin typeface="Cracked"/>
                <a:cs typeface="Cracked"/>
              </a:rPr>
              <a:t>Novice Twitter-</a:t>
            </a:r>
            <a:r>
              <a:rPr lang="en-US" sz="5400" dirty="0" err="1" smtClean="0">
                <a:solidFill>
                  <a:srgbClr val="FF0000"/>
                </a:solidFill>
                <a:latin typeface="Cracked"/>
                <a:cs typeface="Cracked"/>
              </a:rPr>
              <a:t>er</a:t>
            </a:r>
            <a:endParaRPr lang="en-US" sz="5400" dirty="0">
              <a:solidFill>
                <a:srgbClr val="FF0000"/>
              </a:solidFill>
              <a:latin typeface="Cracked"/>
              <a:cs typeface="Cracked"/>
            </a:endParaRPr>
          </a:p>
        </p:txBody>
      </p:sp>
      <p:pic>
        <p:nvPicPr>
          <p:cNvPr id="5" name="Content Placeholder 4" descr="IMG_0217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3488" r="-13488"/>
          <a:stretch>
            <a:fillRect/>
          </a:stretch>
        </p:blipFill>
        <p:spPr>
          <a:effectLst>
            <a:softEdge rad="419100"/>
          </a:effectLst>
        </p:spPr>
      </p:pic>
    </p:spTree>
  </p:cSld>
  <p:clrMapOvr>
    <a:masterClrMapping/>
  </p:clrMapOvr>
  <p:transition>
    <p:sndAc>
      <p:stSnd>
        <p:snd r:embed="rId2" name="Bubbles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 smtClean="0">
                <a:solidFill>
                  <a:srgbClr val="008000"/>
                </a:solidFill>
                <a:latin typeface="Cracked"/>
                <a:cs typeface="Cracked"/>
              </a:rPr>
              <a:t>The End (for now)</a:t>
            </a:r>
            <a:endParaRPr lang="en-US" sz="9600" dirty="0">
              <a:solidFill>
                <a:srgbClr val="008000"/>
              </a:solidFill>
              <a:latin typeface="Cracked"/>
              <a:cs typeface="Cracked"/>
            </a:endParaRPr>
          </a:p>
        </p:txBody>
      </p:sp>
      <p:pic>
        <p:nvPicPr>
          <p:cNvPr id="5" name="Content Placeholder 4" descr="IMG_0388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3750" r="-13750"/>
          <a:stretch>
            <a:fillRect/>
          </a:stretch>
        </p:blipFill>
        <p:spPr>
          <a:effectLst>
            <a:softEdge rad="38100"/>
          </a:effectLst>
        </p:spPr>
      </p:pic>
    </p:spTree>
  </p:cSld>
  <p:clrMapOvr>
    <a:masterClrMapping/>
  </p:clrMapOvr>
  <p:transition spd="slow">
    <p:dissolve/>
    <p:sndAc>
      <p:stSnd>
        <p:snd r:embed="rId2" name="Clapping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ヒラギノ丸ゴ Pro W4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Metro.thmx</Template>
  <TotalTime>58</TotalTime>
  <Words>177</Words>
  <Application>Microsoft Macintosh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Metro</vt:lpstr>
      <vt:lpstr>Digital footprint</vt:lpstr>
      <vt:lpstr>Her Wicked Ways of the Web Wide World</vt:lpstr>
      <vt:lpstr>Facebook photos and information: She face-paints at children’s birthday parties and enjoys 4-wheeling in the mountains while attending NCSU ‘s College of Education.</vt:lpstr>
      <vt:lpstr>Xtranormal.com</vt:lpstr>
      <vt:lpstr>Voicethread.com</vt:lpstr>
      <vt:lpstr>Novice Twitter-er</vt:lpstr>
      <vt:lpstr>The End (for now)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footprint</dc:title>
  <dc:creator>Kaitlyn Kelleher</dc:creator>
  <cp:lastModifiedBy>Kaitlyn Kelleher</cp:lastModifiedBy>
  <cp:revision>1</cp:revision>
  <dcterms:created xsi:type="dcterms:W3CDTF">2012-09-06T17:54:05Z</dcterms:created>
  <dcterms:modified xsi:type="dcterms:W3CDTF">2012-09-06T18:52:53Z</dcterms:modified>
</cp:coreProperties>
</file>